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1" r:id="rId4"/>
    <p:sldId id="262" r:id="rId5"/>
    <p:sldId id="263" r:id="rId6"/>
    <p:sldId id="265" r:id="rId7"/>
    <p:sldId id="266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5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81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9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3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3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5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0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7AE8-5302-4CC9-AB9A-7D9C6EC3A945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82F7-E0FB-40C3-A931-EB5BC4C35C2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683232" y="95612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9999"/>
                </a:solidFill>
                <a:latin typeface="Bradley Hand ITC" panose="03070402050302030203" pitchFamily="66" charset="0"/>
              </a:rPr>
              <a:t>Commission Enfants CD 54</a:t>
            </a:r>
            <a:endParaRPr lang="fr-FR" sz="1200" b="1" dirty="0">
              <a:solidFill>
                <a:srgbClr val="009999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Picture 4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01" y="116632"/>
            <a:ext cx="1628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1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dragon chin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8" y="2477066"/>
            <a:ext cx="2098431" cy="22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97729"/>
            <a:ext cx="2831123" cy="31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80" y="6082149"/>
            <a:ext cx="534866" cy="68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54" y="6243342"/>
            <a:ext cx="813288" cy="52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 12" descr="cid:ii_jb192zey0_1604237e8090e7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2261"/>
            <a:ext cx="1036027" cy="10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88" y="5918027"/>
            <a:ext cx="868974" cy="8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72460" y="476672"/>
            <a:ext cx="6707088" cy="922114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Règlement « Tournoi des Petits Dragons 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03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dirty="0" smtClean="0"/>
              <a:t>Règlement « Tournoi des Petits Dragons »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525963"/>
          </a:xfrm>
        </p:spPr>
        <p:txBody>
          <a:bodyPr/>
          <a:lstStyle/>
          <a:p>
            <a:r>
              <a:rPr lang="fr-FR" sz="2400" dirty="0" smtClean="0"/>
              <a:t>Compétition Mixte</a:t>
            </a:r>
          </a:p>
          <a:p>
            <a:r>
              <a:rPr lang="fr-FR" sz="2400" dirty="0" smtClean="0"/>
              <a:t>Catégories d’âges (mini-poussins, Poussins, Pupilles et Benjamins),</a:t>
            </a:r>
          </a:p>
          <a:p>
            <a:r>
              <a:rPr lang="fr-FR" sz="2400" dirty="0" smtClean="0"/>
              <a:t>Les enfants feront au moins 5 prestations chacun,</a:t>
            </a:r>
          </a:p>
          <a:p>
            <a:r>
              <a:rPr lang="fr-FR" sz="2400" dirty="0" smtClean="0"/>
              <a:t>3 surfaces de compétition :</a:t>
            </a:r>
          </a:p>
          <a:p>
            <a:pPr lvl="1"/>
            <a:r>
              <a:rPr lang="fr-FR" sz="1800" dirty="0" smtClean="0"/>
              <a:t>1</a:t>
            </a:r>
            <a:r>
              <a:rPr lang="fr-FR" sz="1800" baseline="30000" dirty="0" smtClean="0"/>
              <a:t>ère</a:t>
            </a:r>
            <a:r>
              <a:rPr lang="fr-FR" sz="1800" dirty="0" smtClean="0"/>
              <a:t> surface : Atelier Physique = Parcours pédagogique</a:t>
            </a:r>
          </a:p>
          <a:p>
            <a:pPr lvl="1"/>
            <a:r>
              <a:rPr lang="fr-FR" sz="1800" dirty="0" smtClean="0"/>
              <a:t>2</a:t>
            </a:r>
            <a:r>
              <a:rPr lang="fr-FR" sz="1800" baseline="30000" dirty="0" smtClean="0"/>
              <a:t>nde</a:t>
            </a:r>
            <a:r>
              <a:rPr lang="fr-FR" sz="1800" dirty="0" smtClean="0"/>
              <a:t> surface : Atelier Technique</a:t>
            </a:r>
          </a:p>
          <a:p>
            <a:pPr lvl="1"/>
            <a:r>
              <a:rPr lang="fr-FR" sz="1800" dirty="0" smtClean="0"/>
              <a:t>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surface : Atelier Combat</a:t>
            </a:r>
            <a:endParaRPr lang="fr-FR" sz="1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971600" y="4581128"/>
            <a:ext cx="2088232" cy="1800200"/>
            <a:chOff x="971600" y="4365104"/>
            <a:chExt cx="2088232" cy="1800200"/>
          </a:xfrm>
        </p:grpSpPr>
        <p:sp>
          <p:nvSpPr>
            <p:cNvPr id="8" name="Rectangle 7"/>
            <p:cNvSpPr/>
            <p:nvPr/>
          </p:nvSpPr>
          <p:spPr>
            <a:xfrm>
              <a:off x="971600" y="4365104"/>
              <a:ext cx="2088232" cy="1800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5616" y="4509120"/>
              <a:ext cx="1800200" cy="1512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Atelier 1</a:t>
              </a:r>
            </a:p>
            <a:p>
              <a:pPr algn="ctr"/>
              <a:r>
                <a:rPr lang="fr-FR" dirty="0" smtClean="0"/>
                <a:t>Parcours pédagogique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635896" y="4581128"/>
            <a:ext cx="2088232" cy="1800200"/>
            <a:chOff x="971600" y="4365104"/>
            <a:chExt cx="2088232" cy="1800200"/>
          </a:xfrm>
        </p:grpSpPr>
        <p:sp>
          <p:nvSpPr>
            <p:cNvPr id="11" name="Rectangle 10"/>
            <p:cNvSpPr/>
            <p:nvPr/>
          </p:nvSpPr>
          <p:spPr>
            <a:xfrm>
              <a:off x="971600" y="4365104"/>
              <a:ext cx="2088232" cy="1800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5616" y="4509120"/>
              <a:ext cx="1800200" cy="1512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Atelier 2</a:t>
              </a:r>
            </a:p>
            <a:p>
              <a:pPr algn="ctr"/>
              <a:r>
                <a:rPr lang="fr-FR" dirty="0" smtClean="0"/>
                <a:t>Enchaînements</a:t>
              </a:r>
            </a:p>
            <a:p>
              <a:pPr algn="ctr"/>
              <a:r>
                <a:rPr lang="fr-FR" dirty="0" smtClean="0"/>
                <a:t>Techniques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300192" y="4581128"/>
            <a:ext cx="2088232" cy="1800200"/>
            <a:chOff x="971600" y="4365104"/>
            <a:chExt cx="2088232" cy="1800200"/>
          </a:xfrm>
        </p:grpSpPr>
        <p:sp>
          <p:nvSpPr>
            <p:cNvPr id="14" name="Rectangle 13"/>
            <p:cNvSpPr/>
            <p:nvPr/>
          </p:nvSpPr>
          <p:spPr>
            <a:xfrm>
              <a:off x="971600" y="4365104"/>
              <a:ext cx="2088232" cy="1800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15616" y="4509120"/>
              <a:ext cx="1800200" cy="1512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Atelier 3</a:t>
              </a:r>
            </a:p>
            <a:p>
              <a:pPr algn="ctr"/>
              <a:r>
                <a:rPr lang="fr-FR" smtClean="0"/>
                <a:t>Combat</a:t>
              </a:r>
              <a:endParaRPr lang="fr-FR" dirty="0"/>
            </a:p>
          </p:txBody>
        </p:sp>
      </p:grpSp>
      <p:sp>
        <p:nvSpPr>
          <p:cNvPr id="16" name="Flèche courbée vers le bas 15"/>
          <p:cNvSpPr/>
          <p:nvPr/>
        </p:nvSpPr>
        <p:spPr>
          <a:xfrm>
            <a:off x="2771800" y="4077072"/>
            <a:ext cx="10081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bas 16"/>
          <p:cNvSpPr/>
          <p:nvPr/>
        </p:nvSpPr>
        <p:spPr>
          <a:xfrm>
            <a:off x="5580112" y="4077072"/>
            <a:ext cx="10081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dirty="0"/>
              <a:t>Règlement « Tournoi des Petits Dragons »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46384"/>
            <a:ext cx="8229600" cy="4525963"/>
          </a:xfrm>
        </p:spPr>
        <p:txBody>
          <a:bodyPr/>
          <a:lstStyle/>
          <a:p>
            <a:r>
              <a:rPr lang="fr-FR" sz="2400" dirty="0" smtClean="0"/>
              <a:t>Atelier 1 : </a:t>
            </a:r>
            <a:r>
              <a:rPr lang="fr-FR" sz="2400" b="1" dirty="0" smtClean="0"/>
              <a:t>Parcours pédagogique</a:t>
            </a:r>
          </a:p>
          <a:p>
            <a:pPr lvl="1"/>
            <a:r>
              <a:rPr lang="fr-FR" sz="2000" dirty="0" smtClean="0"/>
              <a:t>Classement déterminé par le </a:t>
            </a:r>
            <a:r>
              <a:rPr lang="fr-FR" sz="2000" b="1" dirty="0" smtClean="0"/>
              <a:t>temps réalisé </a:t>
            </a:r>
            <a:r>
              <a:rPr lang="fr-FR" sz="2000" dirty="0" smtClean="0"/>
              <a:t>sur le parcours</a:t>
            </a:r>
          </a:p>
          <a:p>
            <a:pPr lvl="1"/>
            <a:r>
              <a:rPr lang="fr-FR" sz="2000" dirty="0" smtClean="0"/>
              <a:t>Pénalités (½ seconde) pour les fautes (ex : touche des objets, mauvais sens d’orientation)</a:t>
            </a:r>
          </a:p>
          <a:p>
            <a:pPr lvl="1"/>
            <a:r>
              <a:rPr lang="fr-FR" sz="2000" dirty="0" smtClean="0"/>
              <a:t>On attribue le nombre de points en fonction du nombre de participants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28166"/>
              </p:ext>
            </p:extLst>
          </p:nvPr>
        </p:nvGraphicFramePr>
        <p:xfrm>
          <a:off x="7308304" y="3645024"/>
          <a:ext cx="1440160" cy="298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782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Classement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1</a:t>
                      </a:r>
                      <a:r>
                        <a:rPr lang="fr-FR" sz="1100" baseline="30000" dirty="0" smtClean="0"/>
                        <a:t>er</a:t>
                      </a:r>
                      <a:r>
                        <a:rPr lang="fr-FR" sz="1100" dirty="0" smtClean="0"/>
                        <a:t> : 9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2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8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7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4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6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5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5 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6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4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7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3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8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2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9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baseline="0" dirty="0" smtClean="0"/>
                        <a:t> : 1 pt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4088"/>
            <a:ext cx="3992601" cy="20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40152" y="4464242"/>
            <a:ext cx="1296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dirty="0"/>
              <a:t>Système de points </a:t>
            </a:r>
            <a:r>
              <a:rPr lang="fr-FR" sz="2000" dirty="0" smtClean="0"/>
              <a:t>:</a:t>
            </a:r>
          </a:p>
          <a:p>
            <a:pPr marL="0" lvl="1"/>
            <a:r>
              <a:rPr lang="fr-FR" sz="1400" dirty="0" smtClean="0"/>
              <a:t>(exemple pour 9 participants)</a:t>
            </a:r>
            <a:r>
              <a:rPr lang="fr-FR" sz="2000" dirty="0" smtClean="0"/>
              <a:t> 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850106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dirty="0"/>
              <a:t>Règlement « Tournoi des Petits Dragons »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525963"/>
          </a:xfrm>
        </p:spPr>
        <p:txBody>
          <a:bodyPr/>
          <a:lstStyle/>
          <a:p>
            <a:r>
              <a:rPr lang="fr-FR" sz="2400" dirty="0" smtClean="0"/>
              <a:t>Atelier 2 : </a:t>
            </a:r>
            <a:r>
              <a:rPr lang="fr-FR" sz="2400" b="1" dirty="0" smtClean="0"/>
              <a:t>Enchaînement Techniques</a:t>
            </a:r>
          </a:p>
          <a:p>
            <a:pPr lvl="1"/>
            <a:r>
              <a:rPr lang="fr-FR" sz="2000" dirty="0" smtClean="0"/>
              <a:t>Enchaînements libres d’un </a:t>
            </a:r>
            <a:r>
              <a:rPr lang="fr-FR" sz="2000" b="1" u="sng" dirty="0" smtClean="0"/>
              <a:t>aller-retour </a:t>
            </a:r>
            <a:r>
              <a:rPr lang="fr-FR" sz="2000" dirty="0" smtClean="0"/>
              <a:t>de 9 techniques soit 18 techniques au total,</a:t>
            </a:r>
          </a:p>
          <a:p>
            <a:pPr lvl="2"/>
            <a:r>
              <a:rPr lang="fr-FR" sz="1600" dirty="0" smtClean="0"/>
              <a:t>3 techniques identiques d’attaques de poings : </a:t>
            </a:r>
            <a:r>
              <a:rPr lang="fr-FR" sz="1600" dirty="0" err="1" smtClean="0"/>
              <a:t>tsukï</a:t>
            </a:r>
            <a:r>
              <a:rPr lang="fr-FR" sz="1600" dirty="0" smtClean="0"/>
              <a:t> </a:t>
            </a:r>
            <a:r>
              <a:rPr lang="fr-FR" sz="1600" dirty="0" err="1" smtClean="0"/>
              <a:t>waza</a:t>
            </a:r>
            <a:r>
              <a:rPr lang="fr-FR" sz="1600" dirty="0" smtClean="0"/>
              <a:t>, </a:t>
            </a:r>
          </a:p>
          <a:p>
            <a:pPr lvl="2"/>
            <a:r>
              <a:rPr lang="fr-FR" sz="1600" dirty="0" smtClean="0"/>
              <a:t>3 </a:t>
            </a:r>
            <a:r>
              <a:rPr lang="fr-FR" sz="1600" dirty="0"/>
              <a:t>techniques identiques </a:t>
            </a:r>
            <a:r>
              <a:rPr lang="fr-FR" sz="1600" dirty="0" smtClean="0"/>
              <a:t>de parades : </a:t>
            </a:r>
            <a:r>
              <a:rPr lang="fr-FR" sz="1600" dirty="0" err="1" smtClean="0"/>
              <a:t>uke</a:t>
            </a:r>
            <a:r>
              <a:rPr lang="fr-FR" sz="1600" dirty="0" smtClean="0"/>
              <a:t> </a:t>
            </a:r>
            <a:r>
              <a:rPr lang="fr-FR" sz="1600" dirty="0" err="1" smtClean="0"/>
              <a:t>waza</a:t>
            </a:r>
            <a:r>
              <a:rPr lang="fr-FR" sz="1600" dirty="0" smtClean="0"/>
              <a:t>,</a:t>
            </a:r>
          </a:p>
          <a:p>
            <a:pPr lvl="2"/>
            <a:r>
              <a:rPr lang="fr-FR" sz="1600" dirty="0" smtClean="0"/>
              <a:t>3 </a:t>
            </a:r>
            <a:r>
              <a:rPr lang="fr-FR" sz="1600" dirty="0"/>
              <a:t>techniques identiques de </a:t>
            </a:r>
            <a:r>
              <a:rPr lang="fr-FR" sz="1600" dirty="0" smtClean="0"/>
              <a:t>coups de pieds : </a:t>
            </a:r>
            <a:r>
              <a:rPr lang="fr-FR" sz="1600" dirty="0" err="1" smtClean="0"/>
              <a:t>geri</a:t>
            </a:r>
            <a:r>
              <a:rPr lang="fr-FR" sz="1600" dirty="0" smtClean="0"/>
              <a:t> </a:t>
            </a:r>
            <a:r>
              <a:rPr lang="fr-FR" sz="1600" dirty="0" err="1" smtClean="0"/>
              <a:t>waza</a:t>
            </a:r>
            <a:r>
              <a:rPr lang="fr-FR" sz="1600" dirty="0" smtClean="0"/>
              <a:t>,</a:t>
            </a:r>
          </a:p>
          <a:p>
            <a:pPr marL="914400" lvl="2" indent="0">
              <a:buNone/>
            </a:pPr>
            <a:r>
              <a:rPr lang="fr-FR" sz="1600" i="1" u="sng" dirty="0" smtClean="0"/>
              <a:t>NB : Pour les benjamins, les techniques pourront être doublées,</a:t>
            </a:r>
          </a:p>
          <a:p>
            <a:pPr lvl="1"/>
            <a:r>
              <a:rPr lang="fr-FR" sz="2000" dirty="0" smtClean="0"/>
              <a:t>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tour qui permet de répartir ensuite dans deux poules (poule vainqueurs ; poule vaincus) puis éliminations directes sans repêchages.</a:t>
            </a:r>
          </a:p>
          <a:p>
            <a:pPr lvl="1"/>
            <a:r>
              <a:rPr lang="fr-FR" sz="2000" dirty="0" smtClean="0"/>
              <a:t>Critères de jugement comme en Kata.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marL="914400" lvl="2" indent="0">
              <a:buNone/>
            </a:pPr>
            <a:endParaRPr lang="fr-FR" sz="1600" dirty="0"/>
          </a:p>
          <a:p>
            <a:pPr lvl="1"/>
            <a:endParaRPr lang="fr-FR" sz="16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4063"/>
              </p:ext>
            </p:extLst>
          </p:nvPr>
        </p:nvGraphicFramePr>
        <p:xfrm>
          <a:off x="1664256" y="5212312"/>
          <a:ext cx="2880320" cy="160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7825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Groupe 1 : </a:t>
                      </a:r>
                    </a:p>
                    <a:p>
                      <a:r>
                        <a:rPr lang="fr-FR" sz="1100" dirty="0" smtClean="0"/>
                        <a:t>Gagnants (5 enfants)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Groupe 2 : </a:t>
                      </a:r>
                    </a:p>
                    <a:p>
                      <a:r>
                        <a:rPr lang="fr-FR" sz="1100" dirty="0" smtClean="0"/>
                        <a:t>Repêchés (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enfants)</a:t>
                      </a:r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</a:t>
                      </a:r>
                      <a:r>
                        <a:rPr lang="fr-FR" sz="1100" baseline="30000" dirty="0" smtClean="0"/>
                        <a:t>er</a:t>
                      </a:r>
                      <a:r>
                        <a:rPr lang="fr-FR" sz="1100" dirty="0" smtClean="0"/>
                        <a:t> : 9 pts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</a:t>
                      </a:r>
                      <a:r>
                        <a:rPr lang="fr-FR" sz="1100" baseline="30000" dirty="0" smtClean="0"/>
                        <a:t>er</a:t>
                      </a:r>
                      <a:r>
                        <a:rPr lang="fr-FR" sz="1100" dirty="0" smtClean="0"/>
                        <a:t> : 4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8 pts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3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7 pts (2)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2 pts (2)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5 pts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074" name="Picture 2" descr="http://gloucestercountykarate.com/wp-content/themes/Kappo/images/karate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340683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5438834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dirty="0"/>
              <a:t>Système de points </a:t>
            </a:r>
            <a:r>
              <a:rPr lang="fr-FR" sz="2000" dirty="0" smtClean="0"/>
              <a:t>:</a:t>
            </a:r>
          </a:p>
          <a:p>
            <a:pPr marL="0" lvl="1"/>
            <a:r>
              <a:rPr lang="fr-FR" sz="1400" dirty="0"/>
              <a:t>(exemple pour 9 participants) </a:t>
            </a:r>
          </a:p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923487" y="2636912"/>
            <a:ext cx="9361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X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9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dirty="0"/>
              <a:t>Règlement « Tournoi des Petits Dragons »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25963"/>
          </a:xfrm>
        </p:spPr>
        <p:txBody>
          <a:bodyPr/>
          <a:lstStyle/>
          <a:p>
            <a:r>
              <a:rPr lang="fr-FR" sz="2400" dirty="0" smtClean="0"/>
              <a:t>Atelier 3 : </a:t>
            </a:r>
            <a:r>
              <a:rPr lang="fr-FR" sz="2400" b="1" dirty="0" smtClean="0"/>
              <a:t>Combat</a:t>
            </a:r>
          </a:p>
          <a:p>
            <a:pPr lvl="1"/>
            <a:r>
              <a:rPr lang="fr-FR" sz="1800" dirty="0"/>
              <a:t>C</a:t>
            </a:r>
            <a:r>
              <a:rPr lang="fr-FR" sz="1800" dirty="0" smtClean="0"/>
              <a:t>onfrontation sur 3 rounds de 30 secondes,</a:t>
            </a:r>
          </a:p>
          <a:p>
            <a:pPr lvl="1"/>
            <a:r>
              <a:rPr lang="fr-FR" sz="1800" dirty="0" smtClean="0"/>
              <a:t>AKA et AO échangent des techniques sous la forme du Jyu Kumite,</a:t>
            </a:r>
          </a:p>
          <a:p>
            <a:pPr lvl="1"/>
            <a:r>
              <a:rPr lang="fr-FR" sz="1800" dirty="0" smtClean="0"/>
              <a:t>L’arbitre gère le match et laisse les compétiteurs échanger sans interrompre le match,</a:t>
            </a:r>
          </a:p>
          <a:p>
            <a:pPr lvl="1"/>
            <a:r>
              <a:rPr lang="fr-FR" sz="1800" dirty="0" smtClean="0"/>
              <a:t>Les juges votent à la fin de chaque round pour le compétiteur ayant démontré un supériorité technique et tactique.</a:t>
            </a:r>
          </a:p>
          <a:p>
            <a:pPr lvl="1"/>
            <a:r>
              <a:rPr lang="fr-FR" sz="1800" dirty="0" smtClean="0"/>
              <a:t>À la fin des 3 rounds, le victoire est attribuée au compétiteur ayant remporté la majorité des rounds (3/0 ou 2/1),</a:t>
            </a:r>
          </a:p>
          <a:p>
            <a:pPr lvl="1"/>
            <a:r>
              <a:rPr lang="fr-FR" sz="1800" dirty="0" smtClean="0"/>
              <a:t>Après </a:t>
            </a:r>
            <a:r>
              <a:rPr lang="fr-FR" sz="1800" dirty="0"/>
              <a:t>le premier tour, division en 2 groupes : les gagnants et les repêchés…qui s’affrontent ensuite en élimination directe.</a:t>
            </a:r>
          </a:p>
          <a:p>
            <a:pPr lvl="1"/>
            <a:r>
              <a:rPr lang="fr-FR" sz="1800" dirty="0" smtClean="0"/>
              <a:t>Critères de jugement comme en Kumité</a:t>
            </a:r>
          </a:p>
          <a:p>
            <a:pPr marL="457200" lvl="1" indent="0">
              <a:buNone/>
            </a:pPr>
            <a:endParaRPr lang="fr-FR" sz="2000" dirty="0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22215"/>
              </p:ext>
            </p:extLst>
          </p:nvPr>
        </p:nvGraphicFramePr>
        <p:xfrm>
          <a:off x="1835696" y="5157192"/>
          <a:ext cx="2880320" cy="160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7825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Groupe 1 : </a:t>
                      </a:r>
                    </a:p>
                    <a:p>
                      <a:r>
                        <a:rPr lang="fr-FR" sz="1100" dirty="0" smtClean="0"/>
                        <a:t>Gagnants (5 enfants)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Groupe 2 : </a:t>
                      </a:r>
                    </a:p>
                    <a:p>
                      <a:r>
                        <a:rPr lang="fr-FR" sz="1100" dirty="0" smtClean="0"/>
                        <a:t>Repêchés (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enfants)</a:t>
                      </a:r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</a:t>
                      </a:r>
                      <a:r>
                        <a:rPr lang="fr-FR" sz="1100" baseline="30000" dirty="0" smtClean="0"/>
                        <a:t>er</a:t>
                      </a:r>
                      <a:r>
                        <a:rPr lang="fr-FR" sz="1100" dirty="0" smtClean="0"/>
                        <a:t> : 9 pts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</a:t>
                      </a:r>
                      <a:r>
                        <a:rPr lang="fr-FR" sz="1100" baseline="30000" dirty="0" smtClean="0"/>
                        <a:t>er</a:t>
                      </a:r>
                      <a:r>
                        <a:rPr lang="fr-FR" sz="1100" dirty="0" smtClean="0"/>
                        <a:t> : 4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8 pts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3 pts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7 pts (2)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2 pts (2)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</a:t>
                      </a:r>
                      <a:r>
                        <a:rPr lang="fr-FR" sz="1100" baseline="30000" dirty="0" smtClean="0"/>
                        <a:t>ème</a:t>
                      </a:r>
                      <a:r>
                        <a:rPr lang="fr-FR" sz="1100" dirty="0" smtClean="0"/>
                        <a:t> : 5 pts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5572352"/>
            <a:ext cx="1296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dirty="0"/>
              <a:t>Système de points : 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611" y="4680565"/>
            <a:ext cx="3008525" cy="20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Classement final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Addition des points des 3 parcours et classement final individuel.</a:t>
            </a:r>
          </a:p>
          <a:p>
            <a:endParaRPr lang="fr-FR" sz="1600" dirty="0"/>
          </a:p>
          <a:p>
            <a:endParaRPr lang="fr-FR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28" y="2276872"/>
            <a:ext cx="3048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4" y="2363713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52" y="48624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32956" y="2060848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Classement individuel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49724" y="4324454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Meilleur club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49724" y="6259740"/>
            <a:ext cx="22874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Moyenne des participants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919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Tournoi des </a:t>
            </a:r>
            <a:r>
              <a:rPr lang="fr-FR" dirty="0"/>
              <a:t>P</a:t>
            </a:r>
            <a:r>
              <a:rPr lang="fr-FR" dirty="0" smtClean="0"/>
              <a:t>etits Dragons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86456" y="5445224"/>
            <a:ext cx="65527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Bonne préparation !</a:t>
            </a:r>
            <a:endParaRPr lang="fr-F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33314"/>
            <a:ext cx="3759308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500</Words>
  <Application>Microsoft Office PowerPoint</Application>
  <PresentationFormat>Affichage à l'écran (4:3)</PresentationFormat>
  <Paragraphs>85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Règlement « Tournoi des Petits Dragons »</vt:lpstr>
      <vt:lpstr>Règlement « Tournoi des Petits Dragons »</vt:lpstr>
      <vt:lpstr>Règlement « Tournoi des Petits Dragons »</vt:lpstr>
      <vt:lpstr>Règlement « Tournoi des Petits Dragons »</vt:lpstr>
      <vt:lpstr>Classement final</vt:lpstr>
      <vt:lpstr>Tournoi des Petits Dragons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FFKDA Comité départemental 54 Commission enfants</dc:title>
  <dc:creator>Uhring, Sébastien</dc:creator>
  <cp:lastModifiedBy>Pascal SKEN</cp:lastModifiedBy>
  <cp:revision>26</cp:revision>
  <cp:lastPrinted>2015-09-18T17:16:40Z</cp:lastPrinted>
  <dcterms:created xsi:type="dcterms:W3CDTF">2015-03-17T17:42:38Z</dcterms:created>
  <dcterms:modified xsi:type="dcterms:W3CDTF">2020-09-07T22:02:56Z</dcterms:modified>
</cp:coreProperties>
</file>