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1" r:id="rId2"/>
    <p:sldId id="319" r:id="rId3"/>
    <p:sldId id="262" r:id="rId4"/>
    <p:sldId id="284" r:id="rId5"/>
    <p:sldId id="311" r:id="rId6"/>
    <p:sldId id="328" r:id="rId7"/>
    <p:sldId id="329" r:id="rId8"/>
    <p:sldId id="330" r:id="rId9"/>
    <p:sldId id="306" r:id="rId10"/>
    <p:sldId id="332" r:id="rId11"/>
    <p:sldId id="326" r:id="rId12"/>
    <p:sldId id="327" r:id="rId13"/>
    <p:sldId id="277" r:id="rId14"/>
    <p:sldId id="321" r:id="rId15"/>
    <p:sldId id="313" r:id="rId16"/>
    <p:sldId id="323" r:id="rId17"/>
    <p:sldId id="333" r:id="rId18"/>
    <p:sldId id="312" r:id="rId19"/>
    <p:sldId id="291" r:id="rId20"/>
    <p:sldId id="292" r:id="rId21"/>
    <p:sldId id="307" r:id="rId22"/>
    <p:sldId id="308" r:id="rId23"/>
    <p:sldId id="322" r:id="rId24"/>
    <p:sldId id="304" r:id="rId25"/>
    <p:sldId id="324" r:id="rId26"/>
    <p:sldId id="325" r:id="rId27"/>
    <p:sldId id="331" r:id="rId28"/>
    <p:sldId id="316" r:id="rId29"/>
  </p:sldIdLst>
  <p:sldSz cx="9144000" cy="6858000" type="screen4x3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56">
          <p15:clr>
            <a:srgbClr val="A4A3A4"/>
          </p15:clr>
        </p15:guide>
        <p15:guide id="4" pos="21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mond" initials="E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590" autoAdjust="0"/>
  </p:normalViewPr>
  <p:slideViewPr>
    <p:cSldViewPr>
      <p:cViewPr varScale="1">
        <p:scale>
          <a:sx n="96" d="100"/>
          <a:sy n="96" d="100"/>
        </p:scale>
        <p:origin x="202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6B6C8C2-151F-4160-B407-26C9BFE24575}" type="datetimeFigureOut">
              <a:rPr lang="fr-FR" smtClean="0"/>
              <a:pPr/>
              <a:t>15/12/2025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DDE60B6-2D08-43DA-ADBD-2645B2DE82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76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60B6-2D08-43DA-ADBD-2645B2DE826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59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60B6-2D08-43DA-ADBD-2645B2DE8267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59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D2B4-99FD-42EE-A2EE-96EF7209F384}" type="datetime1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43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F2C9-5DC4-4821-B43F-224652DE4218}" type="datetime1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08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14CB-470F-4CCD-A12B-3B2691B83ECF}" type="datetime1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1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A246-603E-4FE3-936B-03B89C3EB453}" type="datetime1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91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9E95-171B-4BA7-AEBA-57C220E7C9A1}" type="datetime1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49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1C3D-4439-44DC-9478-527CC5BBFFB3}" type="datetime1">
              <a:rPr lang="fr-FR" smtClean="0"/>
              <a:t>15/12/2025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11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AC36-5E49-4D91-A11B-0A97DA86946A}" type="datetime1">
              <a:rPr lang="fr-FR" smtClean="0"/>
              <a:t>15/12/2025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76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3005-0605-4824-AA93-79556583B809}" type="datetime1">
              <a:rPr lang="fr-FR" smtClean="0"/>
              <a:t>15/12/2025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83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0A7D-6076-4A0F-80FE-6754C5D2D6FF}" type="datetime1">
              <a:rPr lang="fr-FR" smtClean="0"/>
              <a:t>15/12/2025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27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F19C-9EE4-4B7F-8818-C17D77DD3E57}" type="datetime1">
              <a:rPr lang="fr-FR" smtClean="0"/>
              <a:t>15/12/2025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11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DBC6-A86B-4D00-B9A3-3FEC42D6F445}" type="datetime1">
              <a:rPr lang="fr-FR" smtClean="0"/>
              <a:t>15/12/2025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9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18351-4C3B-4589-AE62-F09B1FC2802A}" type="datetime1">
              <a:rPr lang="fr-FR" smtClean="0"/>
              <a:t>15/12/2025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0E267-B80E-442A-9236-51686FE197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7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../Liste%20Nb%20Clubs-%20Nb%20licences/Liste-Nb-Clubs-Nb--Licences.xls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R&#233;partitions%20des%20licences/R&#233;partition%20licences%202024-2025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Rapport%202024-2025/Rapport%20moral%202024-2025.docx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Budget%20pr&#233;visionel%202025-2026/Budget%20pr&#233;visionel%202025-2026.pdf" TargetMode="External"/><Relationship Id="rId2" Type="http://schemas.openxmlformats.org/officeDocument/2006/relationships/hyperlink" Target="../Comptabilit&#233;/Budget%20previsionel%2024-25%20pour%20AG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Questions/M%20BOUCHE%20Bori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Questions/M%20Vincent%20THERY%20BIELAK-complet.pdf" TargetMode="External"/><Relationship Id="rId2" Type="http://schemas.openxmlformats.org/officeDocument/2006/relationships/hyperlink" Target="Questions/M%20Vinvent%20THERY%20BIELAK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Questions/Mme%20Christelle%20MERCIER-complet.pdf" TargetMode="External"/><Relationship Id="rId2" Type="http://schemas.openxmlformats.org/officeDocument/2006/relationships/hyperlink" Target="Questions/Mme%20Christelle%20MERCIE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Rapport%202024-2025/Rapport%20moral%202024-2025.docx" TargetMode="External"/><Relationship Id="rId2" Type="http://schemas.openxmlformats.org/officeDocument/2006/relationships/hyperlink" Target="PV%20du%2021-12-2024/PV%20AGO%2021-D&#233;c-2024-CDK%20Nord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8530" y="1412776"/>
            <a:ext cx="716984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ASSEMBLEE GENERALE ORDINAIRE DU C.D.K.N</a:t>
            </a:r>
          </a:p>
          <a:p>
            <a:pPr algn="ctr"/>
            <a:r>
              <a:rPr lang="fr-FR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fr-F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 20 DECEMBRE 2025</a:t>
            </a:r>
          </a:p>
          <a:p>
            <a:pPr algn="ctr"/>
            <a:r>
              <a:rPr lang="fr-F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ESPACE PIERRE RICHARD</a:t>
            </a:r>
          </a:p>
          <a:p>
            <a:pPr algn="ctr"/>
            <a:r>
              <a:rPr lang="fr-FR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VALENCIENNES</a:t>
            </a:r>
          </a:p>
        </p:txBody>
      </p:sp>
      <p:pic>
        <p:nvPicPr>
          <p:cNvPr id="1026" name="Picture 2" descr="C:\Documents and Settings\Admin\Mes documents\Dropbox\Grades\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1403" y="3068960"/>
            <a:ext cx="1331640" cy="3384705"/>
          </a:xfrm>
          <a:prstGeom prst="rect">
            <a:avLst/>
          </a:prstGeom>
          <a:noFill/>
        </p:spPr>
      </p:pic>
      <p:pic>
        <p:nvPicPr>
          <p:cNvPr id="1027" name="Image 2" descr="FFKarate_H_Q">
            <a:extLst>
              <a:ext uri="{FF2B5EF4-FFF2-40B4-BE49-F238E27FC236}">
                <a16:creationId xmlns:a16="http://schemas.microsoft.com/office/drawing/2014/main" id="{7CA90F4B-2B7B-4482-BDB5-D876FF97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6" name="Image 5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E0E6F215-9172-5F59-BD34-C8FDA0F12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65" y="91147"/>
            <a:ext cx="1681669" cy="16816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FBB72-CF7F-3331-2F15-7E44D4E71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72714D0-4957-2196-2C93-BDF47FFC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4" name="Image 2" descr="FFKarate_H_Q">
            <a:extLst>
              <a:ext uri="{FF2B5EF4-FFF2-40B4-BE49-F238E27FC236}">
                <a16:creationId xmlns:a16="http://schemas.microsoft.com/office/drawing/2014/main" id="{11F6A299-0177-38B9-3440-F0BA01D97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69247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77B5A82-E009-79DB-48A3-CB1251DA0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7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" name="Image 1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605C9DAB-15C0-C1E3-EE21-24B1BBA1A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  <p:pic>
        <p:nvPicPr>
          <p:cNvPr id="9" name="Image 8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3C72F046-E63B-1B30-3291-446845D42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28" y="1468886"/>
            <a:ext cx="7668344" cy="51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6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BFB1A-A936-3967-9641-A39CE5700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B09376E-FEA3-7884-EFD2-B8A4A297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4" name="Image 2" descr="FFKarate_H_Q">
            <a:extLst>
              <a:ext uri="{FF2B5EF4-FFF2-40B4-BE49-F238E27FC236}">
                <a16:creationId xmlns:a16="http://schemas.microsoft.com/office/drawing/2014/main" id="{4D48A525-3870-1783-E82B-96D814001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69247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C017ED0-739A-3AE9-3BC0-D4538EDE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7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" name="Image 1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68E15F6A-8B1C-F5D2-30F9-D334F7A99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8F243EB-1635-DA73-904C-4592CBCB2301}"/>
              </a:ext>
            </a:extLst>
          </p:cNvPr>
          <p:cNvSpPr txBox="1"/>
          <p:nvPr/>
        </p:nvSpPr>
        <p:spPr>
          <a:xfrm>
            <a:off x="457200" y="1863943"/>
            <a:ext cx="829126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40385" algn="l"/>
                <a:tab pos="3086100" algn="l"/>
              </a:tabLst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buFont typeface="Symbol" panose="05050102010706020507" pitchFamily="18" charset="2"/>
              <a:buChar char=""/>
              <a:tabLst>
                <a:tab pos="540385" algn="l"/>
                <a:tab pos="3086100" algn="l"/>
              </a:tabLs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Saison 2023 / 2024, le CDK Nord comptait :</a:t>
            </a:r>
          </a:p>
          <a:p>
            <a:pPr marL="342900" lvl="0" indent="-342900" algn="ctr">
              <a:buFont typeface="Wingdings" panose="05000000000000000000" pitchFamily="2" charset="2"/>
              <a:buChar char=""/>
              <a:tabLst>
                <a:tab pos="3086100" algn="l"/>
              </a:tabLs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9 260 LICENCES.</a:t>
            </a:r>
          </a:p>
          <a:p>
            <a:pPr marL="342900" lvl="0" indent="-342900" algn="ctr">
              <a:buFont typeface="Wingdings" panose="05000000000000000000" pitchFamily="2" charset="2"/>
              <a:buChar char=""/>
              <a:tabLst>
                <a:tab pos="3086100" algn="l"/>
              </a:tabLs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155 CLUBS.</a:t>
            </a:r>
          </a:p>
          <a:p>
            <a:pPr algn="just">
              <a:buNone/>
              <a:tabLst>
                <a:tab pos="540385" algn="l"/>
                <a:tab pos="3086100" algn="l"/>
              </a:tabLs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buNone/>
              <a:tabLst>
                <a:tab pos="540385" algn="l"/>
                <a:tab pos="3086100" algn="l"/>
              </a:tabLst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buFont typeface="Symbol" panose="05050102010706020507" pitchFamily="18" charset="2"/>
              <a:buChar char=""/>
              <a:tabLst>
                <a:tab pos="540385" algn="l"/>
                <a:tab pos="3086100" algn="l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Saison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/ 2025, le CDK Nord comptait :</a:t>
            </a:r>
          </a:p>
          <a:p>
            <a:pPr marL="342900" lvl="0" indent="-342900" algn="ctr">
              <a:buFont typeface="Wingdings" panose="05000000000000000000" pitchFamily="2" charset="2"/>
              <a:buChar char=""/>
              <a:tabLst>
                <a:tab pos="3086100" algn="l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108 LICENCES.</a:t>
            </a:r>
          </a:p>
          <a:p>
            <a:pPr marL="342900" lvl="0" indent="-342900" algn="ctr">
              <a:buFont typeface="Wingdings" panose="05000000000000000000" pitchFamily="2" charset="2"/>
              <a:buChar char=""/>
              <a:tabLst>
                <a:tab pos="3086100" algn="l"/>
              </a:tabLs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159 CLUBS.</a:t>
            </a:r>
          </a:p>
          <a:p>
            <a:pPr marL="342900" lvl="0" indent="-342900" algn="ctr">
              <a:buFont typeface="Wingdings" panose="05000000000000000000" pitchFamily="2" charset="2"/>
              <a:buChar char=""/>
              <a:tabLst>
                <a:tab pos="3086100" algn="l"/>
              </a:tabLst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buFont typeface="Wingdings" panose="05000000000000000000" pitchFamily="2" charset="2"/>
              <a:buChar char=""/>
              <a:tabLst>
                <a:tab pos="3086100" algn="l"/>
              </a:tabLs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file"/>
              </a:rPr>
              <a:t>Lien vers tableau d’évolution(au 12/12/2025).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  <a:tabLst>
                <a:tab pos="3086100" algn="l"/>
              </a:tabLst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tabLst>
                <a:tab pos="3086100" algn="l"/>
              </a:tabLst>
            </a:pPr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Réponse à la question 9.</a:t>
            </a:r>
          </a:p>
          <a:p>
            <a:pPr algn="just">
              <a:buNone/>
              <a:tabLst>
                <a:tab pos="3086100" algn="l"/>
              </a:tabLs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8037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4915F-893A-A9FC-F1DE-A0E0536B3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82D0980C-F1D4-0766-EED2-DEB882EB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5A0862-51B2-563A-D0A7-71109CFD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9" name="Image 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D185E2F4-6AA7-D87F-4E0C-B19FF62A2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6892906-48AD-9293-26CC-F1B416AB5F37}"/>
              </a:ext>
            </a:extLst>
          </p:cNvPr>
          <p:cNvSpPr txBox="1"/>
          <p:nvPr/>
        </p:nvSpPr>
        <p:spPr>
          <a:xfrm>
            <a:off x="1475656" y="1988840"/>
            <a:ext cx="662473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REPARTITIONS DES LICENCES PAR:</a:t>
            </a:r>
          </a:p>
          <a:p>
            <a:pPr algn="ctr"/>
            <a:endParaRPr lang="fr-FR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DISCIPLINES.</a:t>
            </a:r>
          </a:p>
          <a:p>
            <a:pPr algn="ctr"/>
            <a:endParaRPr lang="fr-FR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CATEGORIES.</a:t>
            </a:r>
          </a:p>
          <a:p>
            <a:pPr algn="ctr"/>
            <a:endParaRPr lang="fr-FR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STYLES</a:t>
            </a:r>
            <a:r>
              <a:rPr lang="fr-FR" dirty="0"/>
              <a:t>.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hlinkClick r:id="rId4" action="ppaction://hlinkfile"/>
              </a:rPr>
              <a:t>LIEN VERS FICHIER.</a:t>
            </a:r>
            <a:endParaRPr lang="fr-FR" dirty="0"/>
          </a:p>
          <a:p>
            <a:endParaRPr lang="fr-FR" dirty="0"/>
          </a:p>
          <a:p>
            <a:pPr algn="ctr"/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Réponse à la question 8 et 10.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032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9EAADD6C-3E63-4588-9CC0-B4B217AA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9" name="Image 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9366AA1E-1250-D83E-A0AC-47F660A99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  <p:pic>
        <p:nvPicPr>
          <p:cNvPr id="11" name="Image 10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362CDBF7-0063-35B5-57B9-FC870D161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585778"/>
            <a:ext cx="7812360" cy="513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2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12EA1-07DF-D2EC-A895-30999B6FC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3E5A5A98-6387-2EEE-A85A-D71E582F9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C58416-BF2F-65C6-F8EA-3401514E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0E267-B80E-442A-9236-51686FE197B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7EC3BB89-D1F1-E277-B82D-6C3398366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2" y="1522374"/>
            <a:ext cx="7740352" cy="5160235"/>
          </a:xfrm>
          <a:prstGeom prst="rect">
            <a:avLst/>
          </a:prstGeom>
        </p:spPr>
      </p:pic>
      <p:pic>
        <p:nvPicPr>
          <p:cNvPr id="9" name="Image 8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8173CC73-C09E-C052-C638-75CBED037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3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9EAADD6C-3E63-4588-9CC0-B4B217AA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2" name="Image 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68E07192-5C0E-E653-3304-9DDDE806F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  <p:pic>
        <p:nvPicPr>
          <p:cNvPr id="9" name="Image 8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5A345B74-6275-5F51-967C-999C7500C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42696"/>
            <a:ext cx="7596336" cy="50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7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669FB-9E85-890B-CC44-5727F6115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E155C7EE-29AA-8949-C956-C348D091D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7B9949-FA27-3346-C047-196A7005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" name="Picture 2" descr="C:\Documents and Settings\Admin\Mes documents\Dropbox\Grades\Logo.bmp">
            <a:extLst>
              <a:ext uri="{FF2B5EF4-FFF2-40B4-BE49-F238E27FC236}">
                <a16:creationId xmlns:a16="http://schemas.microsoft.com/office/drawing/2014/main" id="{CD5FB7AB-ACA4-05A7-BDE0-ED60A3F5A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1403" y="3068960"/>
            <a:ext cx="1331640" cy="3384705"/>
          </a:xfrm>
          <a:prstGeom prst="rect">
            <a:avLst/>
          </a:prstGeom>
          <a:noFill/>
        </p:spPr>
      </p:pic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C10E220D-924E-ABEC-F0E6-3D1D93E61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C67DD7E-D628-DBFE-DBC3-AC0D157146C1}"/>
              </a:ext>
            </a:extLst>
          </p:cNvPr>
          <p:cNvSpPr txBox="1"/>
          <p:nvPr/>
        </p:nvSpPr>
        <p:spPr>
          <a:xfrm>
            <a:off x="1167098" y="2259449"/>
            <a:ext cx="680980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endParaRPr lang="fr-FR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Interventions du D.T.D et des membres de l’équipe technique.</a:t>
            </a:r>
          </a:p>
          <a:p>
            <a:pPr algn="ctr"/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91164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FA6AE-D0CC-FC6F-EB3E-6C719B5E6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7561D339-3E41-40C7-DAEE-4A481C913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EACFAF5-3A8B-648E-1DD9-220815F3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7" name="Picture 2" descr="C:\Documents and Settings\Admin\Mes documents\Dropbox\Grades\Logo.bmp">
            <a:extLst>
              <a:ext uri="{FF2B5EF4-FFF2-40B4-BE49-F238E27FC236}">
                <a16:creationId xmlns:a16="http://schemas.microsoft.com/office/drawing/2014/main" id="{59724432-82C5-3C1D-A31E-0E41EC7DE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1403" y="3068960"/>
            <a:ext cx="1331640" cy="3384705"/>
          </a:xfrm>
          <a:prstGeom prst="rect">
            <a:avLst/>
          </a:prstGeom>
          <a:noFill/>
        </p:spPr>
      </p:pic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6865D1D9-1B5A-6D85-1955-2A09F890E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ED99A79-9363-3092-47D2-B9271E60BADC}"/>
              </a:ext>
            </a:extLst>
          </p:cNvPr>
          <p:cNvSpPr txBox="1"/>
          <p:nvPr/>
        </p:nvSpPr>
        <p:spPr>
          <a:xfrm>
            <a:off x="1167098" y="1613118"/>
            <a:ext cx="680980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endParaRPr lang="fr-FR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Arbitrage</a:t>
            </a:r>
          </a:p>
          <a:p>
            <a:pPr algn="ctr"/>
            <a:endParaRPr lang="fr-F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Grades</a:t>
            </a:r>
          </a:p>
          <a:p>
            <a:pPr algn="ctr"/>
            <a:endParaRPr lang="fr-F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Formations</a:t>
            </a:r>
          </a:p>
          <a:p>
            <a:pPr algn="ctr"/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 action="ppaction://hlinkfile"/>
              </a:rPr>
              <a:t>Lien vers Rapport Moral 2024/2025</a:t>
            </a:r>
            <a:endParaRPr lang="fr-FR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fr-FR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2955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9EAADD6C-3E63-4588-9CC0-B4B217AA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91580" y="1945575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Vous remerciant de votre écoute.</a:t>
            </a:r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Je donne la parole à </a:t>
            </a:r>
            <a:r>
              <a:rPr lang="fr-FR" sz="2000" b="1" dirty="0"/>
              <a:t>M Didier FOUREZ </a:t>
            </a:r>
            <a:r>
              <a:rPr lang="fr-FR" sz="2000" dirty="0"/>
              <a:t>secrétaire général du CDKN afin qu’il vous présente le rapport sur la gestion du Comité Directeur du COMITE DEPARTEMENTAL du NORD de KARATE et DISCIPLINES ASSOCIEES.</a:t>
            </a:r>
          </a:p>
        </p:txBody>
      </p:sp>
      <p:pic>
        <p:nvPicPr>
          <p:cNvPr id="5" name="Picture 2" descr="C:\Documents and Settings\Admin\Mes documents\Dropbox\Grades\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4368" y="3154207"/>
            <a:ext cx="1331640" cy="3384705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507CEB3E-E959-A4E5-369E-B6D0FABA5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69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1500174"/>
            <a:ext cx="878684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RAPPORT de la GESTION du COMITE DIRECTEUR DU C.D.K.N</a:t>
            </a:r>
          </a:p>
          <a:p>
            <a:pPr algn="ctr"/>
            <a:r>
              <a:rPr lang="fr-FR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 Didier FOUREZ</a:t>
            </a:r>
          </a:p>
          <a:p>
            <a:pPr algn="ctr"/>
            <a:r>
              <a:rPr lang="fr-F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SECRETAIRE GENERAL.</a:t>
            </a:r>
            <a:endParaRPr lang="fr-FR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Documents and Settings\Admin\Mes documents\Dropbox\Grades\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1403" y="3068960"/>
            <a:ext cx="1331640" cy="3384705"/>
          </a:xfrm>
          <a:prstGeom prst="rect">
            <a:avLst/>
          </a:prstGeom>
          <a:noFill/>
        </p:spPr>
      </p:pic>
      <p:pic>
        <p:nvPicPr>
          <p:cNvPr id="1027" name="Image 2" descr="FFKarate_H_Q">
            <a:extLst>
              <a:ext uri="{FF2B5EF4-FFF2-40B4-BE49-F238E27FC236}">
                <a16:creationId xmlns:a16="http://schemas.microsoft.com/office/drawing/2014/main" id="{7CA90F4B-2B7B-4482-BDB5-D876FF97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5" name="Image 4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32A7BAB8-9AD6-2277-743C-01B1C9FB4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0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E2C298-9813-4EB6-54E4-B20068EB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Le Nouveau</a:t>
            </a:r>
            <a:r>
              <a:rPr lang="fr-FR" dirty="0"/>
              <a:t> </a:t>
            </a:r>
            <a:r>
              <a:rPr lang="fr-F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Président</a:t>
            </a:r>
            <a:r>
              <a:rPr lang="fr-FR" dirty="0"/>
              <a:t> </a:t>
            </a:r>
            <a:r>
              <a:rPr lang="fr-F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de la F.F.K.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20A303-D3BF-0462-5C39-CB6CC551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144B05-804E-FBFF-79E7-9BC6CF5A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2899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700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F802B2E5-9118-402B-9507-B6FAE4A3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1700808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statuts prévoient la réunion du Comité Directeur au moins 3 fois par an (l’article 6).</a:t>
            </a:r>
          </a:p>
          <a:p>
            <a:r>
              <a:rPr lang="fr-FR" dirty="0"/>
              <a:t> </a:t>
            </a:r>
          </a:p>
          <a:p>
            <a:pPr algn="ctr"/>
            <a:r>
              <a:rPr lang="fr-FR" dirty="0"/>
              <a:t>Sur la saison 2024/2025, le Comité Directeur s’est réuni 3 fois.</a:t>
            </a:r>
          </a:p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b="1" u="sng" dirty="0"/>
              <a:t>L’article 6 des statuts a été respecté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Picture 2" descr="C:\Documents and Settings\Admin\Mes documents\Dropbox\Grades\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1403" y="3068960"/>
            <a:ext cx="1331640" cy="3384705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D364BFB9-B7A6-C687-6835-7B406735EF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55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66077" y="1484784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PRESENTATION DE LA SITUATION FINANCIERE DU C.D.K.N. PAR LE</a:t>
            </a:r>
          </a:p>
          <a:p>
            <a:pPr algn="ctr"/>
            <a:r>
              <a:rPr lang="fr-F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CABINET D’EXPERTISE COMPTABLE JMB.</a:t>
            </a:r>
          </a:p>
        </p:txBody>
      </p:sp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9EAADD6C-3E63-4588-9CC0-B4B217AA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Admin\Mes documents\Dropbox\Grades\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1403" y="3068960"/>
            <a:ext cx="1331640" cy="3384705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3" name="Image 2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3CCD8962-510A-C0F5-182F-31B79F909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10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18845" y="1484784"/>
            <a:ext cx="7344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PRESENTATION DU BUDGET PREVISIONNEL DU C.D.K.N POUR LA SAISON 2025/2026.</a:t>
            </a:r>
          </a:p>
          <a:p>
            <a:pPr algn="ctr"/>
            <a:r>
              <a:rPr lang="fr-F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 M MANUEL LOPEZ TRESORIER GENERAL</a:t>
            </a:r>
            <a:r>
              <a:rPr lang="fr-F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r>
              <a: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file"/>
              </a:rPr>
              <a:t>..\</a:t>
            </a:r>
            <a:r>
              <a: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file"/>
              </a:rPr>
              <a:t>Comptabilité\Budget </a:t>
            </a:r>
            <a:r>
              <a:rPr lang="fr-FR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file"/>
              </a:rPr>
              <a:t>previsionel</a:t>
            </a:r>
            <a:r>
              <a: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file"/>
              </a:rPr>
              <a:t> 25-26 pour AG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9EAADD6C-3E63-4588-9CC0-B4B217AA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Admin\Mes documents\Dropbox\Grades\Logo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1403" y="3068960"/>
            <a:ext cx="1331640" cy="3384705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3" name="Image 2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B113AF00-D984-E2B5-EA9B-154176753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77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EA790-6F43-6955-D622-942BC66B1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0BE53741-112A-F80A-01B3-A88B56DD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Admin\Mes documents\Dropbox\Grades\Logo.bmp">
            <a:extLst>
              <a:ext uri="{FF2B5EF4-FFF2-40B4-BE49-F238E27FC236}">
                <a16:creationId xmlns:a16="http://schemas.microsoft.com/office/drawing/2014/main" id="{3054A289-F131-AB09-9EBA-4D022453D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1403" y="3068960"/>
            <a:ext cx="1331640" cy="3384705"/>
          </a:xfrm>
          <a:prstGeom prst="rect">
            <a:avLst/>
          </a:prstGeom>
          <a:noFill/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B75FDB6-E147-68B9-31BE-441C1134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0E267-B80E-442A-9236-51686FE197B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C6C1F013-76BF-9B71-3196-E6D0F49B5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E1847A2-CC5A-C94A-9BA5-2B852A716C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0" y="1916832"/>
            <a:ext cx="1970455" cy="2141480"/>
          </a:xfrm>
          <a:prstGeom prst="rect">
            <a:avLst/>
          </a:prstGeom>
          <a:pattFill prst="pct80">
            <a:fgClr>
              <a:srgbClr val="FF0000"/>
            </a:fgClr>
            <a:bgClr>
              <a:srgbClr val="FF0000"/>
            </a:bgClr>
          </a:pattFill>
          <a:effectLst>
            <a:glow rad="127000">
              <a:srgbClr val="FF0000"/>
            </a:glo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D5C958-02A3-F3A1-6F47-841E350D27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71" y="3682841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0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3528" y="1657190"/>
            <a:ext cx="83632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Question: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Questions de Monsieur Boris BOUCHE.</a:t>
            </a:r>
          </a:p>
          <a:p>
            <a:pPr algn="ctr"/>
            <a:r>
              <a:rPr lang="fr-FR" sz="2000" dirty="0"/>
              <a:t>Président Esprit Martial CAUDRY.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Questions de Monsieur Vincent THERY BIELAK.</a:t>
            </a:r>
          </a:p>
          <a:p>
            <a:pPr algn="ctr"/>
            <a:r>
              <a:rPr lang="fr-FR" sz="2000" dirty="0"/>
              <a:t>Président Esprit Martial DENAIN.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Questions de Madame Christelle MERCIER.</a:t>
            </a:r>
          </a:p>
          <a:p>
            <a:pPr algn="ctr"/>
            <a:r>
              <a:rPr lang="fr-FR" sz="2000" dirty="0"/>
              <a:t>Présidente Esprit Martial SOMAIN.</a:t>
            </a:r>
          </a:p>
          <a:p>
            <a:pPr algn="ctr"/>
            <a:endParaRPr lang="fr-FR" sz="3200" dirty="0"/>
          </a:p>
        </p:txBody>
      </p:sp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9EAADD6C-3E63-4588-9CC0-B4B217AA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2" name="Image 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F044A3BF-2B1E-FC5C-9562-0E5C05D23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80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8D713-B6B4-B0B0-1514-1C4311404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FF75F6F-2B74-7C23-4543-13A19964A01C}"/>
              </a:ext>
            </a:extLst>
          </p:cNvPr>
          <p:cNvSpPr txBox="1"/>
          <p:nvPr/>
        </p:nvSpPr>
        <p:spPr>
          <a:xfrm>
            <a:off x="323528" y="2397948"/>
            <a:ext cx="8363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dirty="0"/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Questions de Monsieur Boris BOUCHE.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>
                <a:hlinkClick r:id="rId2" action="ppaction://hlinkfile"/>
              </a:rPr>
              <a:t>Lien1</a:t>
            </a:r>
            <a:endParaRPr lang="fr-FR" sz="3200" dirty="0"/>
          </a:p>
          <a:p>
            <a:pPr algn="ctr"/>
            <a:endParaRPr lang="fr-FR" sz="3200" dirty="0"/>
          </a:p>
        </p:txBody>
      </p:sp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A49A8C78-1965-24B9-8A5B-B0240A5BE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569B11-B39C-9F22-115A-190204B0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2" name="Image 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118DE44F-11CC-A4DB-174E-83BFB5A3D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4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F1FF0-1A65-AA68-D968-D8F42ED2A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B9FC4F36-9E2F-F5D2-01A3-4399F5287699}"/>
              </a:ext>
            </a:extLst>
          </p:cNvPr>
          <p:cNvSpPr txBox="1"/>
          <p:nvPr/>
        </p:nvSpPr>
        <p:spPr>
          <a:xfrm>
            <a:off x="323528" y="2397948"/>
            <a:ext cx="83632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dirty="0"/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Questions de Monsieur Vincent THERY BIELAK.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>
                <a:hlinkClick r:id="rId2" action="ppaction://hlinkfile"/>
              </a:rPr>
              <a:t>Lien-1</a:t>
            </a:r>
            <a:endParaRPr lang="fr-FR" sz="3200" dirty="0"/>
          </a:p>
          <a:p>
            <a:pPr algn="ctr"/>
            <a:r>
              <a:rPr lang="fr-FR" sz="3200" dirty="0">
                <a:hlinkClick r:id="rId3" action="ppaction://hlinkfile"/>
              </a:rPr>
              <a:t>Lien-2 (complet)</a:t>
            </a:r>
            <a:endParaRPr lang="fr-FR" sz="3200" dirty="0"/>
          </a:p>
          <a:p>
            <a:pPr algn="ctr"/>
            <a:endParaRPr lang="fr-FR" sz="3200" dirty="0"/>
          </a:p>
        </p:txBody>
      </p:sp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A3897960-DE20-C916-5174-097155407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4AD2CB-1402-4651-B0DF-CBADC9F19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2" name="Image 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DF39A514-1C15-861C-2437-72EBABB0F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C7C98-89C5-8EB2-EC2A-AC437D6E0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C78D9C-DF64-0DBF-6A47-FB2D4A6EB4A1}"/>
              </a:ext>
            </a:extLst>
          </p:cNvPr>
          <p:cNvSpPr txBox="1"/>
          <p:nvPr/>
        </p:nvSpPr>
        <p:spPr>
          <a:xfrm>
            <a:off x="323528" y="2397948"/>
            <a:ext cx="83632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dirty="0"/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Questions de Madame Christelle MERCIER.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>
                <a:hlinkClick r:id="rId2" action="ppaction://hlinkfile"/>
              </a:rPr>
              <a:t>Lien-1</a:t>
            </a:r>
            <a:endParaRPr lang="fr-FR" sz="3200" dirty="0"/>
          </a:p>
          <a:p>
            <a:pPr algn="ctr"/>
            <a:r>
              <a:rPr lang="fr-FR" sz="3200" dirty="0">
                <a:hlinkClick r:id="rId3" action="ppaction://hlinkfile"/>
              </a:rPr>
              <a:t>Lien-2 (complet)</a:t>
            </a:r>
            <a:endParaRPr lang="fr-FR" sz="3200" dirty="0"/>
          </a:p>
          <a:p>
            <a:pPr algn="ctr"/>
            <a:endParaRPr lang="fr-FR" sz="3200" dirty="0"/>
          </a:p>
        </p:txBody>
      </p:sp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4AA11ADB-E71B-1BFA-3A7E-266B9068F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5111A3-5AE0-C28D-9817-7F5183EC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2" name="Image 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CAC57F48-5D3E-5DF9-37E4-7C14D094C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19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9EAADD6C-3E63-4588-9CC0-B4B217AA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2" name="Image 1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DCE1E3B8-290E-12FB-5404-EF6233A82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F24A568-CA3E-44C1-3E38-F7B6C5317508}"/>
              </a:ext>
            </a:extLst>
          </p:cNvPr>
          <p:cNvSpPr txBox="1"/>
          <p:nvPr/>
        </p:nvSpPr>
        <p:spPr>
          <a:xfrm>
            <a:off x="611560" y="1844824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1800" b="0" i="0" u="none" strike="noStrike" baseline="0" dirty="0">
                <a:latin typeface="CIDFont+F3"/>
              </a:rPr>
              <a:t>L’ordre du jour étant épuisé, </a:t>
            </a:r>
            <a:r>
              <a:rPr lang="fr-FR" sz="1800" b="0" i="0" u="none" strike="noStrike" baseline="0" dirty="0">
                <a:latin typeface="CIDFont+F2"/>
              </a:rPr>
              <a:t>le président clos l’Assemblée Générale Ordinaire du Comité Départemental du Nord de Karaté et des Disciplines Associées.</a:t>
            </a:r>
          </a:p>
          <a:p>
            <a:pPr algn="l"/>
            <a:endParaRPr lang="fr-FR" dirty="0">
              <a:latin typeface="CIDFont+F2"/>
            </a:endParaRPr>
          </a:p>
          <a:p>
            <a:pPr algn="l"/>
            <a:endParaRPr lang="fr-FR" dirty="0">
              <a:latin typeface="CIDFont+F2"/>
            </a:endParaRPr>
          </a:p>
          <a:p>
            <a:pPr algn="l"/>
            <a:endParaRPr lang="fr-FR" dirty="0">
              <a:latin typeface="CIDFont+F2"/>
            </a:endParaRPr>
          </a:p>
          <a:p>
            <a:pPr algn="ctr"/>
            <a:r>
              <a:rPr lang="fr-FR" sz="2400" dirty="0"/>
              <a:t>MERCI DE VOTRE ATTENTION.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979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F802B2E5-9118-402B-9507-B6FAE4A3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44" y="1916832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Ordre du jour</a:t>
            </a:r>
            <a:r>
              <a:rPr lang="fr-FR" b="1" dirty="0"/>
              <a:t> : </a:t>
            </a:r>
          </a:p>
          <a:p>
            <a:pPr algn="ctr"/>
            <a:endParaRPr lang="fr-FR" dirty="0"/>
          </a:p>
          <a:p>
            <a:pPr marL="285750" lvl="0" indent="-285750">
              <a:buFont typeface="Arial" charset="0"/>
              <a:buChar char="•"/>
            </a:pPr>
            <a:r>
              <a:rPr lang="fr-FR" dirty="0"/>
              <a:t>Allocution du Président M BAUDET Edmond.</a:t>
            </a:r>
          </a:p>
          <a:p>
            <a:pPr marL="285750" lvl="0" indent="-285750">
              <a:buFont typeface="Arial" charset="0"/>
              <a:buChar char="•"/>
            </a:pPr>
            <a:r>
              <a:rPr lang="fr-FR" dirty="0"/>
              <a:t>Adoption du P.V l’AGO du 21/12/2024 (PV sur le site CDKN, information par mail).</a:t>
            </a:r>
          </a:p>
          <a:p>
            <a:pPr marL="285750" lvl="0" indent="-285750">
              <a:buFont typeface="Arial" charset="0"/>
              <a:buChar char="•"/>
            </a:pPr>
            <a:r>
              <a:rPr lang="fr-FR" dirty="0"/>
              <a:t>Présentation par le Président du rapport moral 2024/2025.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/>
              <a:t>Présentation par le secrétaire général M Didier FOUREZ du rapport sur la gestion du Comité Directeur.</a:t>
            </a:r>
          </a:p>
          <a:p>
            <a:pPr marL="285750" lvl="0" indent="-285750">
              <a:buFont typeface="Arial" charset="0"/>
              <a:buChar char="•"/>
            </a:pPr>
            <a:r>
              <a:rPr lang="fr-FR" dirty="0"/>
              <a:t>Présentation par le cabinet d’expertise comptable de la situation financière et  des comptes du CDKN par M Gabriel HEROLE.</a:t>
            </a:r>
          </a:p>
          <a:p>
            <a:pPr marL="285750" lvl="0" indent="-285750">
              <a:buFont typeface="Arial" charset="0"/>
              <a:buChar char="•"/>
            </a:pPr>
            <a:r>
              <a:rPr lang="fr-FR" dirty="0"/>
              <a:t>Présentation par le trésorier M Manuel LOPEZ du budget prévisionnel de la saison 2025/2026.</a:t>
            </a:r>
          </a:p>
          <a:p>
            <a:pPr marL="285750" lvl="0" indent="-285750">
              <a:buFont typeface="Arial" charset="0"/>
              <a:buChar char="•"/>
            </a:pPr>
            <a:r>
              <a:rPr lang="fr-FR" dirty="0"/>
              <a:t>Questions diverses</a:t>
            </a:r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034037FC-A552-8BFB-01B7-3B598AC62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26081" y="1412776"/>
            <a:ext cx="8229600" cy="4752528"/>
          </a:xfrm>
        </p:spPr>
        <p:txBody>
          <a:bodyPr>
            <a:normAutofit/>
          </a:bodyPr>
          <a:lstStyle/>
          <a:p>
            <a:pPr algn="ctr"/>
            <a:r>
              <a:rPr lang="fr-FR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Allocution du Président.</a:t>
            </a:r>
          </a:p>
          <a:p>
            <a:pPr marL="0" indent="0" algn="ctr">
              <a:buNone/>
            </a:pPr>
            <a:endParaRPr lang="fr-FR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Adoption du PV de l’AGO du 21 décembre 2024. </a:t>
            </a:r>
          </a:p>
          <a:p>
            <a:pPr algn="ctr"/>
            <a:endParaRPr lang="fr-FR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file"/>
              </a:rPr>
              <a:t>Le PV AGO 21 </a:t>
            </a:r>
            <a:r>
              <a:rPr lang="en-US" sz="2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file"/>
              </a:rPr>
              <a:t>Décembre</a:t>
            </a:r>
            <a:r>
              <a:rPr lang="en-US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file"/>
              </a:rPr>
              <a:t> 2024 </a:t>
            </a:r>
            <a:endParaRPr lang="fr-FR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endParaRPr lang="fr-FR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Rapport moral de la  saison 2024/2025.</a:t>
            </a:r>
          </a:p>
          <a:p>
            <a:pPr marL="0" indent="0" algn="ctr">
              <a:buNone/>
            </a:pPr>
            <a:endParaRPr lang="fr-FR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3" action="ppaction://hlinkfile"/>
              </a:rPr>
              <a:t>Documents</a:t>
            </a:r>
            <a:endParaRPr lang="fr-FR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endParaRPr lang="fr-FR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fr-FR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Interventions du D.T.D et des membres de l’équipe technique.</a:t>
            </a:r>
          </a:p>
          <a:p>
            <a:pPr algn="ctr"/>
            <a:endParaRPr lang="fr-FR" sz="2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5" name="Image 2" descr="FFKarate_H_Q">
            <a:extLst>
              <a:ext uri="{FF2B5EF4-FFF2-40B4-BE49-F238E27FC236}">
                <a16:creationId xmlns:a16="http://schemas.microsoft.com/office/drawing/2014/main" id="{7CA90F4B-2B7B-4482-BDB5-D876FF97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C769F410-082D-D8A2-C23F-F3397B666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18" y="128962"/>
            <a:ext cx="1599714" cy="15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8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F802B2E5-9118-402B-9507-B6FAE4A3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44" y="1428575"/>
            <a:ext cx="82089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Saison 2024/2025.</a:t>
            </a:r>
          </a:p>
          <a:p>
            <a:pPr algn="ctr"/>
            <a:endParaRPr lang="fr-FR" b="1" dirty="0"/>
          </a:p>
          <a:p>
            <a:pPr algn="ctr"/>
            <a:r>
              <a:rPr lang="fr-FR" b="1" u="sng" dirty="0"/>
              <a:t>ROLES et MISSIONS.</a:t>
            </a:r>
          </a:p>
          <a:p>
            <a:pPr lvl="0" algn="ctr"/>
            <a:r>
              <a:rPr lang="fr-FR" b="1" dirty="0"/>
              <a:t>Assurer les missions attribuées par la Fédération Française de Karaté.</a:t>
            </a:r>
          </a:p>
          <a:p>
            <a:pPr lvl="0" algn="ctr"/>
            <a:endParaRPr lang="fr-FR" b="1" dirty="0"/>
          </a:p>
          <a:p>
            <a:pPr marL="285750" lvl="0" indent="-285750">
              <a:buFont typeface="Arial" charset="0"/>
              <a:buChar char="•"/>
            </a:pPr>
            <a:r>
              <a:rPr lang="fr-FR" dirty="0"/>
              <a:t>Coupes et Championnats combat et kata.</a:t>
            </a:r>
          </a:p>
          <a:p>
            <a:pPr marL="285750" lvl="0" indent="-285750">
              <a:buFont typeface="Arial" charset="0"/>
              <a:buChar char="•"/>
            </a:pPr>
            <a:r>
              <a:rPr lang="fr-FR" dirty="0"/>
              <a:t>OPEN des jeunes kata et combat.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/>
              <a:t>Coupe light contact inter disciplines.</a:t>
            </a:r>
          </a:p>
          <a:p>
            <a:pPr marL="285750" lvl="0" indent="-285750">
              <a:buFont typeface="Arial" charset="0"/>
              <a:buChar char="•"/>
            </a:pPr>
            <a:r>
              <a:rPr lang="fr-FR" dirty="0"/>
              <a:t>Stages d’arbitrage.</a:t>
            </a:r>
          </a:p>
          <a:p>
            <a:pPr marL="285750" lvl="0" indent="-285750">
              <a:buFont typeface="Arial" charset="0"/>
              <a:buChar char="•"/>
            </a:pPr>
            <a:r>
              <a:rPr lang="fr-FR" dirty="0"/>
              <a:t>Stages d’information jurys DAN/DUANG.</a:t>
            </a:r>
          </a:p>
          <a:p>
            <a:pPr marL="285750" lvl="0" indent="-285750">
              <a:buFont typeface="Arial" charset="0"/>
              <a:buChar char="•"/>
            </a:pPr>
            <a:r>
              <a:rPr lang="fr-FR" dirty="0"/>
              <a:t>Stages pour les candidats aux passages de grades.</a:t>
            </a:r>
          </a:p>
          <a:p>
            <a:pPr marL="285750" lvl="0" indent="-285750">
              <a:buFont typeface="Arial" charset="0"/>
              <a:buChar char="•"/>
            </a:pPr>
            <a:r>
              <a:rPr lang="fr-FR" dirty="0"/>
              <a:t>Ecole de formation A.F.A, D.A.F et D.I.F.</a:t>
            </a:r>
          </a:p>
          <a:p>
            <a:pPr marL="285750" lvl="0" indent="-285750">
              <a:buFont typeface="Arial" charset="0"/>
              <a:buChar char="•"/>
            </a:pPr>
            <a:r>
              <a:rPr lang="fr-FR" dirty="0"/>
              <a:t>Vente de passeports.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/>
              <a:t>Réunions du Comité Directeur (3 CD).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/>
              <a:t>Dossiers de demandes de subventions.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/>
              <a:t>Appels à la cotisation fédérale auprès des clubs. 250€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/>
              <a:t>Rétrocession à la LRHDF de 50% de la cotisation fédérale.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/>
              <a:t>Informations clubs sur la base </a:t>
            </a:r>
            <a:r>
              <a:rPr lang="fr-FR" b="1" dirty="0">
                <a:solidFill>
                  <a:srgbClr val="FF0000"/>
                </a:solidFill>
              </a:rPr>
              <a:t>SIKADA</a:t>
            </a:r>
            <a:r>
              <a:rPr lang="fr-FR" dirty="0"/>
              <a:t>(adresses mails).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2" descr="C:\Documents and Settings\Admin\Mes documents\Dropbox\Grades\Log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0394" y="2420236"/>
            <a:ext cx="1331640" cy="3384705"/>
          </a:xfrm>
          <a:prstGeom prst="rect">
            <a:avLst/>
          </a:prstGeom>
          <a:noFill/>
        </p:spPr>
      </p:pic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0B88F643-DBE4-FAF0-2C19-E7C78A101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8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C634B-C626-B92D-FE24-72D0F8CBC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3183DEF4-3ADB-FDD3-06E7-5C4F7C35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F25121A-9936-9C05-FE7D-4F45A243E51E}"/>
              </a:ext>
            </a:extLst>
          </p:cNvPr>
          <p:cNvSpPr txBox="1"/>
          <p:nvPr/>
        </p:nvSpPr>
        <p:spPr>
          <a:xfrm>
            <a:off x="457200" y="1339592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Saison 2024/2025.</a:t>
            </a:r>
            <a:endParaRPr lang="fr-FR" b="1" dirty="0"/>
          </a:p>
          <a:p>
            <a:pPr algn="ctr"/>
            <a:endParaRPr lang="fr-FR" dirty="0"/>
          </a:p>
          <a:p>
            <a:pPr lvl="0" algn="ctr"/>
            <a:r>
              <a:rPr lang="fr-FR" b="1" dirty="0"/>
              <a:t>Actions menées vers les compétiteurs:</a:t>
            </a:r>
          </a:p>
          <a:p>
            <a:pPr lvl="0" algn="ctr"/>
            <a:endParaRPr lang="fr-FR" b="1" dirty="0"/>
          </a:p>
          <a:p>
            <a:pPr lvl="0" algn="ctr"/>
            <a:endParaRPr lang="fr-FR" b="1" dirty="0"/>
          </a:p>
          <a:p>
            <a:pPr marL="285750" lvl="0" indent="-285750" algn="ctr">
              <a:buFont typeface="Arial" charset="0"/>
              <a:buChar char="•"/>
            </a:pPr>
            <a:r>
              <a:rPr lang="fr-FR" b="1" dirty="0"/>
              <a:t>Jeux Mondiaux Police du 27 juin au 6 juillet 2025 au USA.</a:t>
            </a:r>
          </a:p>
          <a:p>
            <a:pPr lvl="0" algn="ctr"/>
            <a:r>
              <a:rPr lang="fr-FR" dirty="0"/>
              <a:t>Alex LEMILLE médaille d’Argent individuel.</a:t>
            </a:r>
          </a:p>
          <a:p>
            <a:pPr lvl="0" algn="ctr"/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en équipe</a:t>
            </a:r>
          </a:p>
          <a:p>
            <a:pPr lvl="0"/>
            <a:endParaRPr lang="fr-FR" dirty="0"/>
          </a:p>
          <a:p>
            <a:pPr marL="285750" lvl="0" indent="-285750" algn="ctr">
              <a:buFont typeface="Arial" charset="0"/>
              <a:buChar char="•"/>
            </a:pPr>
            <a:r>
              <a:rPr lang="fr-FR" b="1" dirty="0"/>
              <a:t>Coupe du Monde WADO du 13 au 17 août 2025 au JAPON</a:t>
            </a:r>
            <a:r>
              <a:rPr lang="fr-FR" dirty="0"/>
              <a:t>.</a:t>
            </a:r>
          </a:p>
          <a:p>
            <a:pPr lvl="0" algn="ctr"/>
            <a:r>
              <a:rPr lang="fr-FR" dirty="0"/>
              <a:t>Jean Guillaume BARDOT 7</a:t>
            </a:r>
            <a:r>
              <a:rPr lang="fr-FR" baseline="30000" dirty="0"/>
              <a:t>ème</a:t>
            </a:r>
            <a:r>
              <a:rPr lang="fr-FR" dirty="0"/>
              <a:t>.</a:t>
            </a:r>
          </a:p>
          <a:p>
            <a:pPr lvl="0" algn="ctr"/>
            <a:endParaRPr lang="fr-FR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1" dirty="0"/>
              <a:t>Championnat du Monde « U21 »</a:t>
            </a:r>
          </a:p>
          <a:p>
            <a:pPr algn="ctr"/>
            <a:r>
              <a:rPr lang="fr-FR" b="1" dirty="0"/>
              <a:t>Mise à l’Honneur </a:t>
            </a:r>
            <a:r>
              <a:rPr lang="fr-FR" b="1" dirty="0" err="1"/>
              <a:t>Thalya</a:t>
            </a:r>
            <a:r>
              <a:rPr lang="fr-FR" b="1" dirty="0"/>
              <a:t> SOMBE Championne du Monde pour la 2</a:t>
            </a:r>
            <a:r>
              <a:rPr lang="fr-FR" b="1" baseline="30000" dirty="0"/>
              <a:t>ème</a:t>
            </a:r>
            <a:r>
              <a:rPr lang="fr-FR" b="1" dirty="0"/>
              <a:t> fois.</a:t>
            </a:r>
            <a:r>
              <a:rPr lang="fr-FR" dirty="0"/>
              <a:t>.</a:t>
            </a:r>
          </a:p>
          <a:p>
            <a:pPr lvl="0" algn="ctr"/>
            <a:endParaRPr lang="fr-FR" dirty="0"/>
          </a:p>
          <a:p>
            <a:pPr lvl="0" algn="ctr"/>
            <a:r>
              <a:rPr lang="fr-FR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Réponse à la question 11.</a:t>
            </a:r>
            <a:endParaRPr lang="fr-FR" sz="32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6D164B0-BF22-1515-1AD6-16C463E1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EA6A1987-04A8-5E3F-3E6C-C3D6B1366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  <p:pic>
        <p:nvPicPr>
          <p:cNvPr id="8" name="Image 7" descr="Une image contenant texte, Emblème, Médaille, badge&#10;&#10;Le contenu généré par l’IA peut être incorrect.">
            <a:extLst>
              <a:ext uri="{FF2B5EF4-FFF2-40B4-BE49-F238E27FC236}">
                <a16:creationId xmlns:a16="http://schemas.microsoft.com/office/drawing/2014/main" id="{C6840315-2ADF-7067-2203-A450848D6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14" y="1787178"/>
            <a:ext cx="867518" cy="1152128"/>
          </a:xfrm>
          <a:prstGeom prst="rect">
            <a:avLst/>
          </a:prstGeom>
        </p:spPr>
      </p:pic>
      <p:pic>
        <p:nvPicPr>
          <p:cNvPr id="10" name="Image 9" descr="Une image contenant texte, intérieur&#10;&#10;Le contenu généré par l’IA peut être incorrect.">
            <a:extLst>
              <a:ext uri="{FF2B5EF4-FFF2-40B4-BE49-F238E27FC236}">
                <a16:creationId xmlns:a16="http://schemas.microsoft.com/office/drawing/2014/main" id="{1C85D26F-1DFF-6A79-9D67-180F2813F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83" y="3068960"/>
            <a:ext cx="1208534" cy="201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6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F0E17-9CDC-0D71-6D40-FB54DF538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E1F79325-E3F5-8709-2A26-05D2DDB06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E6AADD2-0556-C3E7-8910-4DE47795057E}"/>
              </a:ext>
            </a:extLst>
          </p:cNvPr>
          <p:cNvSpPr txBox="1"/>
          <p:nvPr/>
        </p:nvSpPr>
        <p:spPr>
          <a:xfrm>
            <a:off x="491275" y="1398050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Saison 2024/2025.</a:t>
            </a:r>
            <a:endParaRPr lang="fr-FR" b="1" dirty="0"/>
          </a:p>
          <a:p>
            <a:pPr algn="ctr"/>
            <a:endParaRPr lang="fr-FR" dirty="0"/>
          </a:p>
          <a:p>
            <a:pPr lvl="0" algn="ctr"/>
            <a:r>
              <a:rPr lang="fr-FR" b="1" dirty="0"/>
              <a:t>Actions menées vers le KRAV MAGA: formation candidats.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BA1CB5-A5A1-5CC1-0CA5-0A924147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A0F30DF6-C438-6C3D-1560-3BD38D085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  <p:pic>
        <p:nvPicPr>
          <p:cNvPr id="7" name="Image 6" descr="Une image contenant personne, habits, groupe, mur&#10;&#10;Le contenu généré par l’IA peut être incorrect.">
            <a:extLst>
              <a:ext uri="{FF2B5EF4-FFF2-40B4-BE49-F238E27FC236}">
                <a16:creationId xmlns:a16="http://schemas.microsoft.com/office/drawing/2014/main" id="{5691B6BC-41E4-2156-9F62-946716FE5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1"/>
            <a:ext cx="7794257" cy="33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8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193E3-BB60-578E-9D43-953E56F22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 descr="FFKarate_H_Q">
            <a:extLst>
              <a:ext uri="{FF2B5EF4-FFF2-40B4-BE49-F238E27FC236}">
                <a16:creationId xmlns:a16="http://schemas.microsoft.com/office/drawing/2014/main" id="{E2117051-37A6-D9AB-E2A2-A3642FD9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51080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A20A7C6-AC21-8FCD-752D-0DA4332DA381}"/>
              </a:ext>
            </a:extLst>
          </p:cNvPr>
          <p:cNvSpPr txBox="1"/>
          <p:nvPr/>
        </p:nvSpPr>
        <p:spPr>
          <a:xfrm>
            <a:off x="491275" y="1229197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Saison 2024/2025.</a:t>
            </a:r>
            <a:endParaRPr lang="fr-FR" b="1" dirty="0"/>
          </a:p>
          <a:p>
            <a:pPr algn="ctr"/>
            <a:endParaRPr lang="fr-FR" dirty="0"/>
          </a:p>
          <a:p>
            <a:pPr lvl="0" algn="ctr"/>
            <a:r>
              <a:rPr lang="fr-FR" b="1" dirty="0"/>
              <a:t>Action menée vers le WUSHU: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77368F0-1E3B-C980-63BA-24BC8BDD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4" name="Image 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6B7B0B78-3C16-B274-9963-D09BC088F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  <p:pic>
        <p:nvPicPr>
          <p:cNvPr id="8" name="Image 7" descr="Une image contenant texte, habits, affiche, chaussures&#10;&#10;Le contenu généré par l’IA peut être incorrect.">
            <a:extLst>
              <a:ext uri="{FF2B5EF4-FFF2-40B4-BE49-F238E27FC236}">
                <a16:creationId xmlns:a16="http://schemas.microsoft.com/office/drawing/2014/main" id="{0E22F382-8657-D188-CFD5-11EAC5DF96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485" y="2100968"/>
            <a:ext cx="2006625" cy="4466747"/>
          </a:xfrm>
          <a:prstGeom prst="rect">
            <a:avLst/>
          </a:prstGeom>
        </p:spPr>
      </p:pic>
      <p:pic>
        <p:nvPicPr>
          <p:cNvPr id="12" name="Image 11" descr="Une image contenant personne, habits, chaussures, groupe&#10;&#10;Le contenu généré par l’IA peut être incorrect.">
            <a:extLst>
              <a:ext uri="{FF2B5EF4-FFF2-40B4-BE49-F238E27FC236}">
                <a16:creationId xmlns:a16="http://schemas.microsoft.com/office/drawing/2014/main" id="{A7107441-BF6E-B26D-3FCA-D156BC731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7" y="2772258"/>
            <a:ext cx="6599831" cy="296992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F255C4B-8EE3-F8E5-A665-52F0A892CFA3}"/>
              </a:ext>
            </a:extLst>
          </p:cNvPr>
          <p:cNvSpPr txBox="1"/>
          <p:nvPr/>
        </p:nvSpPr>
        <p:spPr>
          <a:xfrm>
            <a:off x="611560" y="2371283"/>
            <a:ext cx="177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Parcours du tigre</a:t>
            </a:r>
          </a:p>
        </p:txBody>
      </p:sp>
    </p:spTree>
    <p:extLst>
      <p:ext uri="{BB962C8B-B14F-4D97-AF65-F5344CB8AC3E}">
        <p14:creationId xmlns:p14="http://schemas.microsoft.com/office/powerpoint/2010/main" val="4199112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E267-B80E-442A-9236-51686FE197B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4" name="Image 2" descr="FFKarate_H_Q">
            <a:extLst>
              <a:ext uri="{FF2B5EF4-FFF2-40B4-BE49-F238E27FC236}">
                <a16:creationId xmlns:a16="http://schemas.microsoft.com/office/drawing/2014/main" id="{9EAADD6C-3E63-4588-9CC0-B4B217AA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8" y="269247"/>
            <a:ext cx="2845563" cy="12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367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Image 10" descr="Une image contenant texte, ligne, diagramme, Tracé&#10;&#10;Description générée automatiquement">
            <a:extLst>
              <a:ext uri="{FF2B5EF4-FFF2-40B4-BE49-F238E27FC236}">
                <a16:creationId xmlns:a16="http://schemas.microsoft.com/office/drawing/2014/main" id="{6F80875E-DA1F-ECC3-6EEE-4C43F9BB7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90862"/>
            <a:ext cx="7787209" cy="4999450"/>
          </a:xfrm>
          <a:prstGeom prst="rect">
            <a:avLst/>
          </a:prstGeom>
        </p:spPr>
      </p:pic>
      <p:pic>
        <p:nvPicPr>
          <p:cNvPr id="14" name="Image 13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BF03EA34-9CF6-B939-C784-371E86F5F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1148"/>
            <a:ext cx="1599714" cy="159971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654027A-3C68-6A7D-6B70-D3FE03938A3C}"/>
              </a:ext>
            </a:extLst>
          </p:cNvPr>
          <p:cNvSpPr txBox="1"/>
          <p:nvPr/>
        </p:nvSpPr>
        <p:spPr>
          <a:xfrm>
            <a:off x="6979075" y="2734439"/>
            <a:ext cx="159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Août 2025: 9108</a:t>
            </a:r>
          </a:p>
          <a:p>
            <a:r>
              <a:rPr lang="fr-FR" sz="1200" dirty="0"/>
              <a:t>Août 2024: 9260</a:t>
            </a:r>
          </a:p>
        </p:txBody>
      </p:sp>
    </p:spTree>
    <p:extLst>
      <p:ext uri="{BB962C8B-B14F-4D97-AF65-F5344CB8AC3E}">
        <p14:creationId xmlns:p14="http://schemas.microsoft.com/office/powerpoint/2010/main" val="8896577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780</Words>
  <Application>Microsoft Office PowerPoint</Application>
  <PresentationFormat>Affichage à l'écran (4:3)</PresentationFormat>
  <Paragraphs>199</Paragraphs>
  <Slides>28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CIDFont+F2</vt:lpstr>
      <vt:lpstr>CIDFont+F3</vt:lpstr>
      <vt:lpstr>Symbol</vt:lpstr>
      <vt:lpstr>Times New Roman</vt:lpstr>
      <vt:lpstr>Wingdings</vt:lpstr>
      <vt:lpstr>Thème Office</vt:lpstr>
      <vt:lpstr>Présentation PowerPoint</vt:lpstr>
      <vt:lpstr>Le Nouveau Président de la F.F.K.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BANASZEWSKI - P708126</dc:creator>
  <cp:lastModifiedBy>Edmond BAUDET</cp:lastModifiedBy>
  <cp:revision>217</cp:revision>
  <cp:lastPrinted>2019-10-25T07:37:20Z</cp:lastPrinted>
  <dcterms:created xsi:type="dcterms:W3CDTF">2015-10-19T11:15:52Z</dcterms:created>
  <dcterms:modified xsi:type="dcterms:W3CDTF">2025-12-15T09:56:29Z</dcterms:modified>
</cp:coreProperties>
</file>